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3F81477-89B9-2BD3-C43F-008E497ECA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8D7F2C02-0ECF-D961-1FC3-B047179BE4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A95BCFC-0DB2-A577-5FDB-FC43447B5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23EC4-F642-4BC4-957B-5752F308CECC}" type="datetimeFigureOut">
              <a:rPr lang="ko-KR" altLang="en-US" smtClean="0"/>
              <a:t>2023-06-05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9419147-A652-0E47-FB33-F423C346F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AA5F962-C51E-2489-8F88-9BB4EEF0D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9DC00-23EC-41C3-A427-B3E99817487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0044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085ADFC-EC18-7474-0630-3C631922E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8611BAA-52A2-87A6-AD99-28485C38F1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ABA5E3-254D-BCEE-D952-E1D2A2E05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23EC4-F642-4BC4-957B-5752F308CECC}" type="datetimeFigureOut">
              <a:rPr lang="ko-KR" altLang="en-US" smtClean="0"/>
              <a:t>2023-06-05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CE4721-27F7-FBBE-F6E0-AAAFE030D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78DCA31-9CB5-A913-8C8E-8272011BF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9DC00-23EC-41C3-A427-B3E99817487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92150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41906B51-8426-121A-BF16-E9769B4807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57D35CD-679D-53C3-D01B-6B74AC491B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41332D4-0A75-F898-214A-849104013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23EC4-F642-4BC4-957B-5752F308CECC}" type="datetimeFigureOut">
              <a:rPr lang="ko-KR" altLang="en-US" smtClean="0"/>
              <a:t>2023-06-05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DD15FC7-E091-2014-A33A-7C1CFD7A3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3A9D13-A356-78ED-CE6D-906D9C968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9DC00-23EC-41C3-A427-B3E99817487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36205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A42011E-D5E9-E81C-58F8-F0F06CF1D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85C47CF-2A43-E5E6-4C17-5CB49C3330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C03257D-3622-615B-81D4-7325404D9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23EC4-F642-4BC4-957B-5752F308CECC}" type="datetimeFigureOut">
              <a:rPr lang="ko-KR" altLang="en-US" smtClean="0"/>
              <a:t>2023-06-05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BF06AE7-5237-A6A6-DBB4-9B0516663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CD1D7D0-9DAB-8521-91DB-B3A9C24B3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9DC00-23EC-41C3-A427-B3E99817487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16442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A527657-2599-3ECF-B110-832CC8EFC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A7DBC60-84D4-E7DD-4775-74DA2EEA28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EC1A06D-9C7D-D83A-21F7-9DC71C493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23EC4-F642-4BC4-957B-5752F308CECC}" type="datetimeFigureOut">
              <a:rPr lang="ko-KR" altLang="en-US" smtClean="0"/>
              <a:t>2023-06-05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BF01F13-F198-06CC-B527-3D731992A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CD615EC-58B4-120C-EA2F-DC368A080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9DC00-23EC-41C3-A427-B3E99817487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24368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06E9012-B891-866D-BA44-FFE92E1A7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9E152AE-5CE6-D3BD-EE8E-CE9CB3654C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87820EF-1D9C-F498-D4F8-763F4BC39F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95E5A5B-34F6-04AB-708D-0C4742ECF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23EC4-F642-4BC4-957B-5752F308CECC}" type="datetimeFigureOut">
              <a:rPr lang="ko-KR" altLang="en-US" smtClean="0"/>
              <a:t>2023-06-05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4C04B16-D2C1-142B-1B33-2BD4687CA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2BD1201-60FF-4CCF-C405-3767B08BB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9DC00-23EC-41C3-A427-B3E99817487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9324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8A2650F-2123-0B64-CC0F-17898E422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E8A30AD-4908-4B7A-CCBB-726B4A8005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4D0E914-53B1-7DAD-0088-A41807A82E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FA10487C-DD7D-DBCE-0366-EE2CF63300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ACF3BC29-F756-EC27-8307-3D6DD91218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CC84B48C-C12C-11AD-6C2F-DEC678687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23EC4-F642-4BC4-957B-5752F308CECC}" type="datetimeFigureOut">
              <a:rPr lang="ko-KR" altLang="en-US" smtClean="0"/>
              <a:t>2023-06-05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E3788202-B79A-7FF7-4DC4-C9D19310F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F421883-D7F4-216C-357B-082A5383D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9DC00-23EC-41C3-A427-B3E99817487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9893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3DCE28F-964A-5045-2AB0-5B05862BB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913D309E-0F1B-FEFB-62D5-47C054F2C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23EC4-F642-4BC4-957B-5752F308CECC}" type="datetimeFigureOut">
              <a:rPr lang="ko-KR" altLang="en-US" smtClean="0"/>
              <a:t>2023-06-05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685BB4B-79B4-675E-2741-A227B7D35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D8FB12F9-B559-D487-645F-1E17163CE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9DC00-23EC-41C3-A427-B3E99817487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43059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4B27682-9A54-403B-6820-0A9B85620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23EC4-F642-4BC4-957B-5752F308CECC}" type="datetimeFigureOut">
              <a:rPr lang="ko-KR" altLang="en-US" smtClean="0"/>
              <a:t>2023-06-05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6384F844-A452-4AF9-A23E-92DFFA4E0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171F2173-7F30-3DC5-FA91-AECC54D27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9DC00-23EC-41C3-A427-B3E99817487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95720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456C60A-46FD-4935-37C1-EB60A3AA8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616C05D-8183-8070-F1F0-07FDAC8E44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0D39037-B961-6C80-0F9C-727B56CA63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6CB64F7-2234-4011-5BF0-F5B64DB4E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23EC4-F642-4BC4-957B-5752F308CECC}" type="datetimeFigureOut">
              <a:rPr lang="ko-KR" altLang="en-US" smtClean="0"/>
              <a:t>2023-06-05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5AA86C9-9768-CDDC-B2A5-3A7475429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5DBF57D-DE3C-CD6E-9735-E254A56AE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9DC00-23EC-41C3-A427-B3E99817487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8463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D29B9F0-D414-04C2-D226-2002867C7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86B497EA-680F-2D1D-79AF-828BD922A7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CE8EB92-60E5-FEFA-6245-030EC5377E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538242B-12FB-6BD0-4400-7B1FDC84B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23EC4-F642-4BC4-957B-5752F308CECC}" type="datetimeFigureOut">
              <a:rPr lang="ko-KR" altLang="en-US" smtClean="0"/>
              <a:t>2023-06-05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E00064-4FF4-261B-4A88-CA55B4070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4C5D5F1-12A3-B782-3FC5-1F7930811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9DC00-23EC-41C3-A427-B3E99817487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0191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62D9CC5D-6874-C50F-F3FC-85FC7559E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5937973-B33D-1D46-BB5E-0FA68EFDC1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27CCEAA-13CF-6B58-6B72-EAC76E6B0A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123EC4-F642-4BC4-957B-5752F308CECC}" type="datetimeFigureOut">
              <a:rPr lang="ko-KR" altLang="en-US" smtClean="0"/>
              <a:t>2023-06-05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1AFE8DD-7296-81E9-6E47-A446CB50AF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11475CA-8C35-4131-E9EB-E113193883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9DC00-23EC-41C3-A427-B3E99817487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6343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88D2A362-D04D-13EF-2340-F85795A4EBDF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marL="0" marR="0" lvl="0" indent="0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br>
              <a:rPr kumimoji="0" lang="en-US" altLang="ko-KR" sz="3600" b="1" i="0" u="none" strike="noStrike" kern="1200" cap="none" spc="0" normalizeH="0" baseline="0" noProof="0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</a:br>
            <a:r>
              <a:rPr kumimoji="0" lang="ko-KR" altLang="en-US" sz="3600" b="1" i="0" u="none" strike="noStrike" kern="1200" cap="none" spc="0" normalizeH="0" baseline="0" noProof="0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남한산성문화유산지킴이 </a:t>
            </a:r>
            <a:r>
              <a:rPr kumimoji="0" lang="ko-KR" altLang="en-US" sz="3600" b="1" i="0" u="none" strike="noStrike" kern="1200" cap="none" spc="0" normalizeH="0" baseline="0" noProof="0" dirty="0" err="1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남한행궁</a:t>
            </a:r>
            <a:r>
              <a:rPr kumimoji="0" lang="ko-KR" altLang="en-US" sz="3600" b="1" i="0" u="none" strike="noStrike" kern="1200" cap="none" spc="0" normalizeH="0" baseline="0" noProof="0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</a:t>
            </a:r>
            <a:r>
              <a:rPr kumimoji="0" lang="ko-KR" altLang="en-US" sz="3600" b="1" i="0" u="none" strike="noStrike" kern="1200" cap="none" spc="0" normalizeH="0" baseline="0" noProof="0" dirty="0" err="1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내행전</a:t>
            </a:r>
            <a:r>
              <a:rPr kumimoji="0" lang="ko-KR" altLang="en-US" sz="3600" b="1" i="0" u="none" strike="noStrike" kern="1200" cap="none" spc="0" normalizeH="0" baseline="0" noProof="0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정화활동</a:t>
            </a:r>
            <a:br>
              <a:rPr kumimoji="0" lang="en-US" altLang="ko-KR" sz="3600" b="1" i="0" u="none" strike="noStrike" kern="1200" cap="none" spc="0" normalizeH="0" baseline="0" noProof="0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</a:br>
            <a:endParaRPr lang="ko-KR" altLang="en-US" dirty="0"/>
          </a:p>
        </p:txBody>
      </p:sp>
      <p:pic>
        <p:nvPicPr>
          <p:cNvPr id="8" name="내용 개체 틀 7">
            <a:extLst>
              <a:ext uri="{FF2B5EF4-FFF2-40B4-BE49-F238E27FC236}">
                <a16:creationId xmlns:a16="http://schemas.microsoft.com/office/drawing/2014/main" id="{CFE200AF-1A81-D9D1-FF34-CF356C4FE0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5933" y="1825625"/>
            <a:ext cx="9320134" cy="4351338"/>
          </a:xfrm>
        </p:spPr>
      </p:pic>
    </p:spTree>
    <p:extLst>
      <p:ext uri="{BB962C8B-B14F-4D97-AF65-F5344CB8AC3E}">
        <p14:creationId xmlns:p14="http://schemas.microsoft.com/office/powerpoint/2010/main" val="3812333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</Words>
  <Application>Microsoft Office PowerPoint</Application>
  <PresentationFormat>와이드스크린</PresentationFormat>
  <Paragraphs>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 남한산성문화유산지킴이 남한행궁 내행전 정화활동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남한산성문화유산지킴이 남한행궁 내행전 정화활동 </dc:title>
  <dc:creator>young hwan kim</dc:creator>
  <cp:lastModifiedBy>young hwan kim</cp:lastModifiedBy>
  <cp:revision>1</cp:revision>
  <dcterms:created xsi:type="dcterms:W3CDTF">2023-06-05T05:17:49Z</dcterms:created>
  <dcterms:modified xsi:type="dcterms:W3CDTF">2023-06-05T05:19:17Z</dcterms:modified>
</cp:coreProperties>
</file>